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1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F3504-7D99-0009-3688-C28C992E38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C0F96A-40C8-19FC-62CA-A9FC8504A8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AD9EC-AE09-E1EE-9E2C-C22DB09B5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8E26-4DD7-4457-81E0-999787356212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67D3F-5541-A015-5045-67A6C4B04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212E4-9E6E-C0C5-E9A3-078FB979D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E18A-C78F-4718-9D9F-4637E2C96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796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A8809-0C3F-D2BC-2A11-6F3B9963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E8710-B668-2A17-75DE-0DD9F9124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9B8E1-C870-2726-4898-D804C55ED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8E26-4DD7-4457-81E0-999787356212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C9596-D965-0169-AF43-71A8F1FF0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72BA7-1BB4-4628-DAC3-4B28D89A1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E18A-C78F-4718-9D9F-4637E2C96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48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C50D0-696C-376C-13DF-9082620B9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3BDC2E-11EC-7355-8694-66F15C10F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94C4C-9B77-7E9D-3788-688806E49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8E26-4DD7-4457-81E0-999787356212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565D6-A54B-54E9-E34F-B62623B40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3299E-DE0F-008D-FA94-0D08523F3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E18A-C78F-4718-9D9F-4637E2C96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3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335D9-952D-0564-7D85-451DD2712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192F7-A704-22EC-E295-794C5E3CC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D630C5-D028-138E-C4D5-58B52B720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AEF132-AF49-9F46-57EB-517B19D8F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8E26-4DD7-4457-81E0-999787356212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F2074D-C2E8-6CA1-38A0-29D67F4A8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CD34DE-4F3D-9988-E278-D0FEDC0FF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E18A-C78F-4718-9D9F-4637E2C96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444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83C92-3845-9E41-0A8E-AF5CFEAAC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19F1C1-AF5D-744A-6872-4F030C090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1A7FF-2882-9BFA-5045-637A08D7A9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3BF822-49B0-73F8-FCF1-D3547BED47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65FAA5-04DD-D696-8A8A-DC4D078928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1C1F55-529C-5930-B0BC-C9E79F6E0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8E26-4DD7-4457-81E0-999787356212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8C9F78-57B1-358A-152D-E4C31E6D7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DC898C-9293-8DC0-783E-1B79CA741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E18A-C78F-4718-9D9F-4637E2C96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640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B45E2-3EA1-42CD-8725-DBC1AF8FC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19CD00-9891-B0B3-E715-BA36159BF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8E26-4DD7-4457-81E0-999787356212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8BD823-B50A-5E26-A2E7-7BBE7B3C3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61634A-6244-8294-84D7-7B2962DCE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E18A-C78F-4718-9D9F-4637E2C96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5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014CFC-3AAF-1EA6-B169-178342EEC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8E26-4DD7-4457-81E0-999787356212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C0757E-44F1-613B-7E0F-747C2BC30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9450B-4909-99EA-ECE4-6EF08D4A6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E18A-C78F-4718-9D9F-4637E2C96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45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B9F0C-5699-A1B2-3CDB-059E3686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F8451-ABC6-7831-936F-04D4C195B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BE0E2-A635-17E9-CB54-905FA6FA42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7153DE-85A1-A2D8-DF6B-83A808441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8E26-4DD7-4457-81E0-999787356212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1C1823-1D28-A3C1-EA92-697C84943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D74B88-D641-58B4-DD17-4264863F7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E18A-C78F-4718-9D9F-4637E2C96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879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178F5-BE65-3D83-2030-3B960B7D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15EDE1-2031-62FF-5261-02DB4D7D13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99A5C-A673-5052-DDC1-685AE3485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9563A4-A61B-3925-9FC0-A19499E45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8E26-4DD7-4457-81E0-999787356212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0C34E-CCFD-DC7F-8ED9-89899F54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C758E7-DA2D-601D-B25D-4A4C311BF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E18A-C78F-4718-9D9F-4637E2C96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923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07D1-9984-B0C5-1E98-A11F217DD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59DFD-7DA0-DFB9-C77C-10EDE19DD7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2A9A1-8986-64AC-3220-544A712D9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8E26-4DD7-4457-81E0-999787356212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C85D7-9EED-E03F-076D-9B1CF7E88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0572E-A3EA-3CC9-A204-1648FA189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E18A-C78F-4718-9D9F-4637E2C96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263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1C2732-A1F2-1C2B-4AE4-8AE485B7C4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374728-C086-8FD5-A3B4-092A62388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BB6B5-EF0E-144E-CCBA-D490D09C1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98E26-4DD7-4457-81E0-999787356212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3A221-15B7-55A3-EF3B-6E4DD8F0C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E6AEF-E759-AD97-1784-46D4638FA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9E18A-C78F-4718-9D9F-4637E2C96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96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489DF-E939-DC8D-EA97-302C628E1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27DA4-7D25-C05A-62B5-C432C6074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5D930-1918-0CE4-6866-025265A960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98E26-4DD7-4457-81E0-999787356212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745C9-D6B7-7EBE-A106-334B49B19F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9383E-32BF-DD57-164F-A8376029F7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9E18A-C78F-4718-9D9F-4637E2C9604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2E8B5B-22A2-A867-23D6-5D72F966E79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23272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7373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Dell Customer Communication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93839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33771EF-5CE3-CA11-7DDB-BD0E5F2B7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Front 91 Oakridge Rd</a:t>
            </a:r>
          </a:p>
        </p:txBody>
      </p:sp>
      <p:pic>
        <p:nvPicPr>
          <p:cNvPr id="17" name="Content Placeholder 16" descr="A tree in front of a house&#10;&#10;Description automatically generated">
            <a:extLst>
              <a:ext uri="{FF2B5EF4-FFF2-40B4-BE49-F238E27FC236}">
                <a16:creationId xmlns:a16="http://schemas.microsoft.com/office/drawing/2014/main" id="{BDD731D9-5920-5013-8758-0A8152FFD2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80000" y="3240087"/>
            <a:ext cx="2032000" cy="1524000"/>
          </a:xfrm>
        </p:spPr>
      </p:pic>
      <p:pic>
        <p:nvPicPr>
          <p:cNvPr id="5" name="Content Placeholder 4" descr="A house with a tree and grass lawn&#10;&#10;Description automatically generated">
            <a:extLst>
              <a:ext uri="{FF2B5EF4-FFF2-40B4-BE49-F238E27FC236}">
                <a16:creationId xmlns:a16="http://schemas.microsoft.com/office/drawing/2014/main" id="{9C221B47-1B5D-E6DD-54E4-C61BF51C92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4222"/>
          <a:stretch/>
        </p:blipFill>
        <p:spPr>
          <a:xfrm>
            <a:off x="4155224" y="1825625"/>
            <a:ext cx="3881552" cy="3921706"/>
          </a:xfrm>
          <a:prstGeom prst="rect">
            <a:avLst/>
          </a:prstGeom>
        </p:spPr>
      </p:pic>
      <p:pic>
        <p:nvPicPr>
          <p:cNvPr id="10" name="Picture 9" descr="A driveway with cars parked in the driveway&#10;&#10;Description automatically generated with medium confidence">
            <a:extLst>
              <a:ext uri="{FF2B5EF4-FFF2-40B4-BE49-F238E27FC236}">
                <a16:creationId xmlns:a16="http://schemas.microsoft.com/office/drawing/2014/main" id="{1B186DF2-0AEF-559C-18E1-1F64706A3A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1" r="1" b="1"/>
          <a:stretch/>
        </p:blipFill>
        <p:spPr>
          <a:xfrm>
            <a:off x="838200" y="1761400"/>
            <a:ext cx="2742488" cy="3985931"/>
          </a:xfrm>
          <a:prstGeom prst="rect">
            <a:avLst/>
          </a:prstGeom>
        </p:spPr>
      </p:pic>
      <p:pic>
        <p:nvPicPr>
          <p:cNvPr id="52" name="Picture 51" descr="A house with a tree in the background&#10;&#10;Description automatically generated">
            <a:extLst>
              <a:ext uri="{FF2B5EF4-FFF2-40B4-BE49-F238E27FC236}">
                <a16:creationId xmlns:a16="http://schemas.microsoft.com/office/drawing/2014/main" id="{D7C6D3A6-3E18-6AD4-EECD-2C8BFB3054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76151" y="2315838"/>
            <a:ext cx="3921706" cy="294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92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744C2-CC22-26C9-7757-82CBD1141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Rear 91 Oakridge Rd</a:t>
            </a:r>
          </a:p>
        </p:txBody>
      </p:sp>
      <p:pic>
        <p:nvPicPr>
          <p:cNvPr id="15" name="Picture 14" descr="A red deck with a red railing and a red deck with a red fence and a green lawn&#10;&#10;Description automatically generated with medium confidence">
            <a:extLst>
              <a:ext uri="{FF2B5EF4-FFF2-40B4-BE49-F238E27FC236}">
                <a16:creationId xmlns:a16="http://schemas.microsoft.com/office/drawing/2014/main" id="{8733B876-E451-C546-8D8B-93FEBAF50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6585" y="2258287"/>
            <a:ext cx="4540790" cy="3405592"/>
          </a:xfrm>
          <a:prstGeom prst="rect">
            <a:avLst/>
          </a:prstGeom>
        </p:spPr>
      </p:pic>
      <p:pic>
        <p:nvPicPr>
          <p:cNvPr id="19" name="Content Placeholder 18" descr="A deck with a couch and a table&#10;&#10;Description automatically generated">
            <a:extLst>
              <a:ext uri="{FF2B5EF4-FFF2-40B4-BE49-F238E27FC236}">
                <a16:creationId xmlns:a16="http://schemas.microsoft.com/office/drawing/2014/main" id="{9EDB5DB1-1D94-BF8C-98B5-7B5ABE05A1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99961" y="2258287"/>
            <a:ext cx="4540792" cy="3405593"/>
          </a:xfrm>
        </p:spPr>
      </p:pic>
      <p:pic>
        <p:nvPicPr>
          <p:cNvPr id="21" name="Picture 20" descr="A deck with a bench and a table&#10;&#10;Description automatically generated">
            <a:extLst>
              <a:ext uri="{FF2B5EF4-FFF2-40B4-BE49-F238E27FC236}">
                <a16:creationId xmlns:a16="http://schemas.microsoft.com/office/drawing/2014/main" id="{A5A54FDD-A917-3515-BB97-845851E9DC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88546" y="2258286"/>
            <a:ext cx="4540789" cy="34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29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Front 91 Oakridge Rd</vt:lpstr>
      <vt:lpstr>Rear 91 Oakridge Rd</vt:lpstr>
    </vt:vector>
  </TitlesOfParts>
  <Company>Dell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 91 Oakridge Rd</dc:title>
  <dc:creator>Rahaman, Gregory</dc:creator>
  <cp:lastModifiedBy>Rahaman, Gregory</cp:lastModifiedBy>
  <cp:revision>1</cp:revision>
  <dcterms:created xsi:type="dcterms:W3CDTF">2024-05-06T16:14:06Z</dcterms:created>
  <dcterms:modified xsi:type="dcterms:W3CDTF">2024-05-06T17:05:41Z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0744d05-bb34-4b7a-90cc-132cbdb578be_Enabled">
    <vt:lpwstr>true</vt:lpwstr>
  </property>
  <property fmtid="{D5CDD505-2E9C-101B-9397-08002B2CF9AE}" pid="3" name="MSIP_Label_80744d05-bb34-4b7a-90cc-132cbdb578be_SetDate">
    <vt:lpwstr>2024-05-06T17:05:40Z</vt:lpwstr>
  </property>
  <property fmtid="{D5CDD505-2E9C-101B-9397-08002B2CF9AE}" pid="4" name="MSIP_Label_80744d05-bb34-4b7a-90cc-132cbdb578be_Method">
    <vt:lpwstr>Privileged</vt:lpwstr>
  </property>
  <property fmtid="{D5CDD505-2E9C-101B-9397-08002B2CF9AE}" pid="5" name="MSIP_Label_80744d05-bb34-4b7a-90cc-132cbdb578be_Name">
    <vt:lpwstr>No Protection (Label Only)</vt:lpwstr>
  </property>
  <property fmtid="{D5CDD505-2E9C-101B-9397-08002B2CF9AE}" pid="6" name="MSIP_Label_80744d05-bb34-4b7a-90cc-132cbdb578be_SiteId">
    <vt:lpwstr>945c199a-83a2-4e80-9f8c-5a91be5752dd</vt:lpwstr>
  </property>
  <property fmtid="{D5CDD505-2E9C-101B-9397-08002B2CF9AE}" pid="7" name="MSIP_Label_80744d05-bb34-4b7a-90cc-132cbdb578be_ActionId">
    <vt:lpwstr>e6006d82-0c8f-4a46-80a1-3b05d0170555</vt:lpwstr>
  </property>
  <property fmtid="{D5CDD505-2E9C-101B-9397-08002B2CF9AE}" pid="8" name="MSIP_Label_80744d05-bb34-4b7a-90cc-132cbdb578be_ContentBits">
    <vt:lpwstr>1</vt:lpwstr>
  </property>
  <property fmtid="{D5CDD505-2E9C-101B-9397-08002B2CF9AE}" pid="9" name="ClassificationContentMarkingHeaderLocations">
    <vt:lpwstr>Office Theme:8</vt:lpwstr>
  </property>
  <property fmtid="{D5CDD505-2E9C-101B-9397-08002B2CF9AE}" pid="10" name="ClassificationContentMarkingHeaderText">
    <vt:lpwstr>Dell Customer Communication - Confidential</vt:lpwstr>
  </property>
</Properties>
</file>