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89" r:id="rId3"/>
    <p:sldId id="290" r:id="rId4"/>
    <p:sldId id="291" r:id="rId5"/>
  </p:sldIdLst>
  <p:sldSz cx="15544800" cy="10058400"/>
  <p:notesSz cx="6858000" cy="9144000"/>
  <p:defaultTextStyle>
    <a:defPPr>
      <a:defRPr lang="en-US"/>
    </a:defPPr>
    <a:lvl1pPr marL="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D39C04-61FD-481C-ADB0-BACE4D563FE5}" v="5" dt="2021-03-24T18:09:35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7" autoAdjust="0"/>
  </p:normalViewPr>
  <p:slideViewPr>
    <p:cSldViewPr>
      <p:cViewPr varScale="1">
        <p:scale>
          <a:sx n="56" d="100"/>
          <a:sy n="56" d="100"/>
        </p:scale>
        <p:origin x="1094" y="58"/>
      </p:cViewPr>
      <p:guideLst>
        <p:guide orient="horz" pos="3168"/>
        <p:guide pos="4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3124624"/>
            <a:ext cx="13213080" cy="21560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1720" y="5699760"/>
            <a:ext cx="1088136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93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9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932" y="6463454"/>
            <a:ext cx="13213080" cy="199771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7932" y="4263180"/>
            <a:ext cx="13213080" cy="2200274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50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2388" y="3441277"/>
            <a:ext cx="11761153" cy="973709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42621" y="3441277"/>
            <a:ext cx="11761153" cy="973709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24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02802"/>
            <a:ext cx="1399032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251499"/>
            <a:ext cx="6868320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3189817"/>
            <a:ext cx="6868320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96543" y="2251499"/>
            <a:ext cx="6871018" cy="93831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96543" y="3189817"/>
            <a:ext cx="6871018" cy="5795222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61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7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5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1" y="400473"/>
            <a:ext cx="5114132" cy="170434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7585" y="400474"/>
            <a:ext cx="8689975" cy="858456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1" y="2104814"/>
            <a:ext cx="5114132" cy="6880226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0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6890" y="7040880"/>
            <a:ext cx="9326880" cy="83121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6890" y="898737"/>
            <a:ext cx="9326880" cy="603504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6890" y="7872096"/>
            <a:ext cx="9326880" cy="1180464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48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158427" y="591397"/>
            <a:ext cx="5945345" cy="12586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2387" y="591397"/>
            <a:ext cx="17576960" cy="12586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2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02802"/>
            <a:ext cx="13990320" cy="1676400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2346961"/>
            <a:ext cx="13990320" cy="6638079"/>
          </a:xfrm>
          <a:prstGeom prst="rect">
            <a:avLst/>
          </a:prstGeom>
        </p:spPr>
        <p:txBody>
          <a:bodyPr vert="horz" lIns="146304" tIns="73152" rIns="146304" bIns="731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CD0A8-3B40-4B30-BB43-26B2AC57048F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11140" y="9322647"/>
            <a:ext cx="49225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40440" y="9322647"/>
            <a:ext cx="3627120" cy="5355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10BE8-EE52-4485-B24A-56755CB4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6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63040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1463040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D0D1077-EDC3-43F7-808E-E1578E0C9FE2}"/>
              </a:ext>
            </a:extLst>
          </p:cNvPr>
          <p:cNvSpPr txBox="1"/>
          <p:nvPr/>
        </p:nvSpPr>
        <p:spPr>
          <a:xfrm>
            <a:off x="1066800" y="7543800"/>
            <a:ext cx="14173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spc="300" dirty="0">
                <a:solidFill>
                  <a:schemeClr val="bg1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WEST ORANGE SELF STORAGE </a:t>
            </a:r>
            <a:r>
              <a:rPr lang="en-US" sz="54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cs typeface="Arial" pitchFamily="34" charset="0"/>
              </a:rPr>
              <a:t>| IMAGERY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15310" y="8481135"/>
            <a:ext cx="14935200" cy="274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0D1077-EDC3-43F7-808E-E1578E0C9FE2}"/>
              </a:ext>
            </a:extLst>
          </p:cNvPr>
          <p:cNvSpPr txBox="1"/>
          <p:nvPr/>
        </p:nvSpPr>
        <p:spPr>
          <a:xfrm>
            <a:off x="8763000" y="8547052"/>
            <a:ext cx="644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3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03.25.2021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0D1077-EDC3-43F7-808E-E1578E0C9FE2}"/>
              </a:ext>
            </a:extLst>
          </p:cNvPr>
          <p:cNvSpPr txBox="1"/>
          <p:nvPr/>
        </p:nvSpPr>
        <p:spPr>
          <a:xfrm>
            <a:off x="304800" y="304800"/>
            <a:ext cx="644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WEST ORANGE SELF STORAGE  |  ESSEX COUNTY, NJ</a:t>
            </a: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6401D50E-FB45-4C9C-89D8-F72445686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02" y="9257907"/>
            <a:ext cx="964838" cy="5197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EC1206-AE01-4043-84A9-DB1C862A41E4}"/>
              </a:ext>
            </a:extLst>
          </p:cNvPr>
          <p:cNvSpPr txBox="1"/>
          <p:nvPr/>
        </p:nvSpPr>
        <p:spPr>
          <a:xfrm>
            <a:off x="13030200" y="90779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Louis W Vandeloecht</a:t>
            </a:r>
          </a:p>
          <a:p>
            <a:r>
              <a:rPr lang="en-US" sz="1400" dirty="0"/>
              <a:t>Architect</a:t>
            </a:r>
          </a:p>
        </p:txBody>
      </p:sp>
    </p:spTree>
    <p:extLst>
      <p:ext uri="{BB962C8B-B14F-4D97-AF65-F5344CB8AC3E}">
        <p14:creationId xmlns:p14="http://schemas.microsoft.com/office/powerpoint/2010/main" val="1226938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AE85AEC-6C66-43A4-99E4-CD9EE3E7F484}"/>
              </a:ext>
            </a:extLst>
          </p:cNvPr>
          <p:cNvSpPr txBox="1"/>
          <p:nvPr/>
        </p:nvSpPr>
        <p:spPr>
          <a:xfrm>
            <a:off x="11603598" y="8993311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Eras Medium ITC" panose="020B0602030504020804" pitchFamily="34" charset="0"/>
              </a:rPr>
              <a:t>CONCEPTUAL DRAFT ONLY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54F171-E480-4A04-8E90-DF8B9A21B1D8}"/>
              </a:ext>
            </a:extLst>
          </p:cNvPr>
          <p:cNvSpPr txBox="1"/>
          <p:nvPr/>
        </p:nvSpPr>
        <p:spPr>
          <a:xfrm>
            <a:off x="304800" y="304800"/>
            <a:ext cx="644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WEST ORANGE SELF STORAGE  |  ESSEX COUNTY, NJ</a:t>
            </a:r>
          </a:p>
        </p:txBody>
      </p:sp>
      <p:pic>
        <p:nvPicPr>
          <p:cNvPr id="37" name="Picture 36" descr="A drawing of a face&#10;&#10;Description automatically generated">
            <a:extLst>
              <a:ext uri="{FF2B5EF4-FFF2-40B4-BE49-F238E27FC236}">
                <a16:creationId xmlns:a16="http://schemas.microsoft.com/office/drawing/2014/main" id="{958B4DCF-8F30-4983-BCA5-30EF89DD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02" y="9257907"/>
            <a:ext cx="964838" cy="5197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3561968-CDB4-42DA-AB17-E0D2A743B26C}"/>
              </a:ext>
            </a:extLst>
          </p:cNvPr>
          <p:cNvSpPr txBox="1"/>
          <p:nvPr/>
        </p:nvSpPr>
        <p:spPr>
          <a:xfrm>
            <a:off x="1495757" y="8993312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Eras Medium ITC" panose="020B0602030504020804" pitchFamily="34" charset="0"/>
              </a:rPr>
              <a:t>IMAGE 1</a:t>
            </a:r>
          </a:p>
        </p:txBody>
      </p:sp>
      <p:pic>
        <p:nvPicPr>
          <p:cNvPr id="3" name="Picture 2" descr="A picture containing text, scene, way, road&#10;&#10;Description automatically generated">
            <a:extLst>
              <a:ext uri="{FF2B5EF4-FFF2-40B4-BE49-F238E27FC236}">
                <a16:creationId xmlns:a16="http://schemas.microsoft.com/office/drawing/2014/main" id="{DACFD84D-F718-4075-97F9-5B2A655FD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78" y="958900"/>
            <a:ext cx="14049043" cy="79025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4D38C2-83E5-4701-9A73-F39F6938AE6E}"/>
              </a:ext>
            </a:extLst>
          </p:cNvPr>
          <p:cNvSpPr txBox="1"/>
          <p:nvPr/>
        </p:nvSpPr>
        <p:spPr>
          <a:xfrm>
            <a:off x="12192000" y="927031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Louis W Vandeloecht</a:t>
            </a:r>
          </a:p>
          <a:p>
            <a:r>
              <a:rPr lang="en-US" sz="1400" dirty="0"/>
              <a:t>Architect</a:t>
            </a:r>
          </a:p>
        </p:txBody>
      </p:sp>
    </p:spTree>
    <p:extLst>
      <p:ext uri="{BB962C8B-B14F-4D97-AF65-F5344CB8AC3E}">
        <p14:creationId xmlns:p14="http://schemas.microsoft.com/office/powerpoint/2010/main" val="2001998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AE85AEC-6C66-43A4-99E4-CD9EE3E7F484}"/>
              </a:ext>
            </a:extLst>
          </p:cNvPr>
          <p:cNvSpPr txBox="1"/>
          <p:nvPr/>
        </p:nvSpPr>
        <p:spPr>
          <a:xfrm>
            <a:off x="11603598" y="8993311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Eras Medium ITC" panose="020B0602030504020804" pitchFamily="34" charset="0"/>
              </a:rPr>
              <a:t>CONCEPTUAL DRAFT ONLY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54F171-E480-4A04-8E90-DF8B9A21B1D8}"/>
              </a:ext>
            </a:extLst>
          </p:cNvPr>
          <p:cNvSpPr txBox="1"/>
          <p:nvPr/>
        </p:nvSpPr>
        <p:spPr>
          <a:xfrm>
            <a:off x="304800" y="304800"/>
            <a:ext cx="644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WEST ORANGE SELF STORAGE  |  ESSEX COUNTY, NJ</a:t>
            </a:r>
          </a:p>
        </p:txBody>
      </p:sp>
      <p:pic>
        <p:nvPicPr>
          <p:cNvPr id="37" name="Picture 36" descr="A drawing of a face&#10;&#10;Description automatically generated">
            <a:extLst>
              <a:ext uri="{FF2B5EF4-FFF2-40B4-BE49-F238E27FC236}">
                <a16:creationId xmlns:a16="http://schemas.microsoft.com/office/drawing/2014/main" id="{958B4DCF-8F30-4983-BCA5-30EF89DD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02" y="9257907"/>
            <a:ext cx="964838" cy="5197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3561968-CDB4-42DA-AB17-E0D2A743B26C}"/>
              </a:ext>
            </a:extLst>
          </p:cNvPr>
          <p:cNvSpPr txBox="1"/>
          <p:nvPr/>
        </p:nvSpPr>
        <p:spPr>
          <a:xfrm>
            <a:off x="1495757" y="8993312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Eras Medium ITC" panose="020B0602030504020804" pitchFamily="34" charset="0"/>
              </a:rPr>
              <a:t>IMAGE 2</a:t>
            </a:r>
          </a:p>
        </p:txBody>
      </p:sp>
      <p:pic>
        <p:nvPicPr>
          <p:cNvPr id="3" name="Picture 2" descr="A picture containing text, scene, way, road&#10;&#10;Description automatically generated">
            <a:extLst>
              <a:ext uri="{FF2B5EF4-FFF2-40B4-BE49-F238E27FC236}">
                <a16:creationId xmlns:a16="http://schemas.microsoft.com/office/drawing/2014/main" id="{FA47CC54-6AC9-4C18-B6B9-5DC5CEAAD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062228"/>
            <a:ext cx="13716000" cy="7715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E677AC-499B-487D-87B9-1BC7DAF35FFD}"/>
              </a:ext>
            </a:extLst>
          </p:cNvPr>
          <p:cNvSpPr txBox="1"/>
          <p:nvPr/>
        </p:nvSpPr>
        <p:spPr>
          <a:xfrm>
            <a:off x="12033498" y="9289628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Louis W Vandeloecht</a:t>
            </a:r>
          </a:p>
          <a:p>
            <a:r>
              <a:rPr lang="en-US" sz="1400" dirty="0"/>
              <a:t>Architect</a:t>
            </a:r>
          </a:p>
        </p:txBody>
      </p:sp>
    </p:spTree>
    <p:extLst>
      <p:ext uri="{BB962C8B-B14F-4D97-AF65-F5344CB8AC3E}">
        <p14:creationId xmlns:p14="http://schemas.microsoft.com/office/powerpoint/2010/main" val="424471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AE85AEC-6C66-43A4-99E4-CD9EE3E7F484}"/>
              </a:ext>
            </a:extLst>
          </p:cNvPr>
          <p:cNvSpPr txBox="1"/>
          <p:nvPr/>
        </p:nvSpPr>
        <p:spPr>
          <a:xfrm>
            <a:off x="11603598" y="8993311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Eras Medium ITC" panose="020B0602030504020804" pitchFamily="34" charset="0"/>
              </a:rPr>
              <a:t>CONCEPTUAL DRAFT ONLY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54F171-E480-4A04-8E90-DF8B9A21B1D8}"/>
              </a:ext>
            </a:extLst>
          </p:cNvPr>
          <p:cNvSpPr txBox="1"/>
          <p:nvPr/>
        </p:nvSpPr>
        <p:spPr>
          <a:xfrm>
            <a:off x="304800" y="304800"/>
            <a:ext cx="6442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3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WEST ORANGE SELF STORAGE  |  ESSEX COUNTY, NJ</a:t>
            </a:r>
          </a:p>
        </p:txBody>
      </p:sp>
      <p:pic>
        <p:nvPicPr>
          <p:cNvPr id="37" name="Picture 36" descr="A drawing of a face&#10;&#10;Description automatically generated">
            <a:extLst>
              <a:ext uri="{FF2B5EF4-FFF2-40B4-BE49-F238E27FC236}">
                <a16:creationId xmlns:a16="http://schemas.microsoft.com/office/drawing/2014/main" id="{958B4DCF-8F30-4983-BCA5-30EF89DD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02" y="9257907"/>
            <a:ext cx="964838" cy="5197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3561968-CDB4-42DA-AB17-E0D2A743B26C}"/>
              </a:ext>
            </a:extLst>
          </p:cNvPr>
          <p:cNvSpPr txBox="1"/>
          <p:nvPr/>
        </p:nvSpPr>
        <p:spPr>
          <a:xfrm>
            <a:off x="1495757" y="8993312"/>
            <a:ext cx="244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Eras Medium ITC" panose="020B0602030504020804" pitchFamily="34" charset="0"/>
              </a:rPr>
              <a:t>IMAGE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A7CEE3-2C0A-440A-884A-7DE4B9FB29D7}"/>
              </a:ext>
            </a:extLst>
          </p:cNvPr>
          <p:cNvSpPr txBox="1"/>
          <p:nvPr/>
        </p:nvSpPr>
        <p:spPr>
          <a:xfrm>
            <a:off x="12067842" y="927031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Louis W Vandeloecht</a:t>
            </a:r>
          </a:p>
          <a:p>
            <a:r>
              <a:rPr lang="en-US" sz="1400" dirty="0"/>
              <a:t>Architect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ACD0068-BA46-41B8-AFC7-D4133742C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21" y="1019365"/>
            <a:ext cx="13868400" cy="78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0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74</Words>
  <Application>Microsoft Office PowerPoint</Application>
  <PresentationFormat>Custom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Eras Medium ITC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ARCO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Walker, Lani</dc:creator>
  <cp:lastModifiedBy>Township Of West Orange</cp:lastModifiedBy>
  <cp:revision>154</cp:revision>
  <dcterms:created xsi:type="dcterms:W3CDTF">2016-01-18T15:48:15Z</dcterms:created>
  <dcterms:modified xsi:type="dcterms:W3CDTF">2021-03-25T12:08:10Z</dcterms:modified>
</cp:coreProperties>
</file>